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354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79912" y="332657"/>
            <a:ext cx="5184576" cy="792088"/>
          </a:xfrm>
        </p:spPr>
        <p:txBody>
          <a:bodyPr>
            <a:norm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Приложение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Рабочей Программе воспитания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384818"/>
            <a:ext cx="6336704" cy="2592288"/>
          </a:xfrm>
        </p:spPr>
        <p:txBody>
          <a:bodyPr>
            <a:no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проект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 второй младшей группе «Огоньки»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долгосрочный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сентябрь 2021- 2022 май.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Воспитатель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Попова В.А.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Юн С.К.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2021- 2022г.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764704"/>
            <a:ext cx="84249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проекта: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самореализации и самовоспитания дошкольников, их конструктивного взаимодействия с социумом и окружающей средой.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Создавать условия для становления, развития и совершенствования интеллектуальных возможностей дошкольников средствами воспитательной работы;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Развивать способности дошкольников в самых различных видах детской деятельности;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Формировать у дошкольников понимание значимости здоровья для собственного самоутверждения;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Воспитывать нравственную культуру, основанную на самовоспитании и самосовершенствовании;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Воспитывать любовь к Родине;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Воспитание сознательной дисциплины, нравственных качеств дошкольников через вовлечение в общую работу;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Формирование у воспитанников общественной активности,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инициативы и творчества через активное участие в общественной жизни и труде на общую пользу;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Выявление индивидуально - психологических и творческих способностей;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к здоровому образу жизни;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Развитие эстетического вкуса, повышение культуры общения, культуры поведения.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Приобщение воспитанников к региональной, национальной и мировой культуре.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Воспитание потребности в созидательной деятельности, творческом развитии, положительном отношении к труду как средству самоутверждения.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Предполагаемым результатом 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работы является формирование у детей навыков самостоятельности: самоанализа, самооценки. Это необходимо дошкольникам при переходе в начальное образовательное звено. Они должны уметь анализировать свою деятельность, не бояться принимать самостоятельно решение, уметь отвечать за свои поступки.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Пополнение Предметно-развивающей среды группы: 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-Альбомы с фотографиями</a:t>
            </a:r>
          </a:p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Атрибутика к сюжетно ролевым играм</a:t>
            </a: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35455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282</Words>
  <Application>Microsoft Office PowerPoint</Application>
  <PresentationFormat>Экран (4:3)</PresentationFormat>
  <Paragraphs>48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                                     Приложение к Рабочей Программе воспитания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 к Рабочей Программе воспитания</dc:title>
  <dc:creator>Светлана</dc:creator>
  <cp:lastModifiedBy>PC</cp:lastModifiedBy>
  <cp:revision>8</cp:revision>
  <dcterms:created xsi:type="dcterms:W3CDTF">2022-02-24T02:26:58Z</dcterms:created>
  <dcterms:modified xsi:type="dcterms:W3CDTF">2024-08-22T11:34:29Z</dcterms:modified>
</cp:coreProperties>
</file>